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4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F42FDE4-A7DD-41A7-A0A6-9B649FB43336}" type="slidenum">
              <a:rPr kumimoji="0" lang="en-US" smtClean="0"/>
              <a:t>‹#›</a:t>
            </a:fld>
            <a:endParaRPr kumimoji="0" lang="en-US" sz="140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564CF2E0-CCC4-4E1E-9902-C3C36AB3FDA4}" type="datetimeFigureOut">
              <a:rPr lang="en-US" smtClean="0"/>
              <a:t>12/18/2012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1" latinLnBrk="0" hangingPunct="1"/>
            <a:fld id="{6F42FDE4-A7DD-41A7-A0A6-9B649FB43336}" type="slidenum">
              <a:rPr kumimoji="0" lang="en-US" smtClean="0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Strand 3</a:t>
            </a:r>
          </a:p>
          <a:p>
            <a:endParaRPr lang="en-US" dirty="0"/>
          </a:p>
          <a:p>
            <a:pPr algn="r"/>
            <a:r>
              <a:rPr lang="en-US" sz="1800" dirty="0" smtClean="0"/>
              <a:t>Maya Mangindin 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3.6 Multimedia/ Digital Media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590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1143000"/>
          </a:xfrm>
        </p:spPr>
        <p:txBody>
          <a:bodyPr/>
          <a:lstStyle/>
          <a:p>
            <a:r>
              <a:rPr lang="en-US" dirty="0" smtClean="0"/>
              <a:t>3.6 Multimedia/ Digital Media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Multimedia: </a:t>
            </a:r>
            <a:r>
              <a:rPr lang="en-US" dirty="0">
                <a:solidFill>
                  <a:srgbClr val="222222"/>
                </a:solidFill>
                <a:ea typeface="Calibri"/>
                <a:cs typeface="Calibri"/>
              </a:rPr>
              <a:t>An extension of hypertext allowing the provision of audio and video material cross-referenced to a computer </a:t>
            </a:r>
            <a:r>
              <a:rPr lang="en-US" dirty="0" smtClean="0">
                <a:solidFill>
                  <a:srgbClr val="222222"/>
                </a:solidFill>
                <a:ea typeface="Calibri"/>
                <a:cs typeface="Calibri"/>
              </a:rPr>
              <a:t>text 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222222"/>
                </a:solidFill>
                <a:ea typeface="Calibri"/>
                <a:cs typeface="Calibri"/>
              </a:rPr>
              <a:t>Google Definition </a:t>
            </a:r>
            <a:endParaRPr lang="en-US" dirty="0" smtClean="0">
              <a:solidFill>
                <a:srgbClr val="222222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en-US" dirty="0"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222222"/>
                </a:solidFill>
                <a:ea typeface="Times New Roman"/>
                <a:cs typeface="Calibri"/>
              </a:rPr>
              <a:t>Digital Media: Refers </a:t>
            </a:r>
            <a:r>
              <a:rPr lang="en-US" dirty="0">
                <a:solidFill>
                  <a:srgbClr val="222222"/>
                </a:solidFill>
                <a:ea typeface="Times New Roman"/>
                <a:cs typeface="Calibri"/>
              </a:rPr>
              <a:t>to any type of information in </a:t>
            </a:r>
            <a:r>
              <a:rPr lang="en-US" dirty="0" smtClean="0">
                <a:solidFill>
                  <a:srgbClr val="222222"/>
                </a:solidFill>
                <a:ea typeface="Times New Roman"/>
                <a:cs typeface="Calibri"/>
              </a:rPr>
              <a:t>digital format </a:t>
            </a:r>
            <a:r>
              <a:rPr lang="en-US" dirty="0">
                <a:solidFill>
                  <a:srgbClr val="222222"/>
                </a:solidFill>
                <a:ea typeface="Times New Roman"/>
                <a:cs typeface="Calibri"/>
              </a:rPr>
              <a:t>including computer-generated text, graphics </a:t>
            </a:r>
            <a:r>
              <a:rPr lang="en-US" dirty="0" smtClean="0">
                <a:solidFill>
                  <a:srgbClr val="222222"/>
                </a:solidFill>
                <a:ea typeface="Times New Roman"/>
                <a:cs typeface="Calibri"/>
              </a:rPr>
              <a:t>and animations</a:t>
            </a:r>
            <a:r>
              <a:rPr lang="en-US" dirty="0">
                <a:solidFill>
                  <a:srgbClr val="222222"/>
                </a:solidFill>
                <a:ea typeface="Times New Roman"/>
                <a:cs typeface="Calibri"/>
              </a:rPr>
              <a:t>, as well as photographs, animation, sound and video. </a:t>
            </a:r>
            <a:endParaRPr lang="en-US" dirty="0" smtClean="0">
              <a:solidFill>
                <a:srgbClr val="222222"/>
              </a:solidFill>
              <a:ea typeface="Times New Roman"/>
              <a:cs typeface="Calibri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smtClean="0">
                <a:solidFill>
                  <a:srgbClr val="222222"/>
                </a:solidFill>
                <a:ea typeface="Times New Roman"/>
                <a:cs typeface="Calibri"/>
              </a:rPr>
              <a:t>Google Definition  </a:t>
            </a:r>
            <a:endParaRPr lang="en-US" dirty="0">
              <a:ea typeface="Calibri"/>
              <a:cs typeface="Times New Roman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ea typeface="Calibri"/>
              <a:cs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610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3.6 Multimedia/ Digital Media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222222"/>
                </a:solidFill>
                <a:latin typeface="Calibri"/>
                <a:ea typeface="Times New Roman"/>
                <a:cs typeface="Calibri"/>
              </a:rPr>
              <a:t>Refers to any type of information in digital format including computer-generated text, graphics and animations, as well as photographs, animation, sound and video. 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pPr marL="0">
              <a:lnSpc>
                <a:spcPct val="115000"/>
              </a:lnSpc>
              <a:spcBef>
                <a:spcPts val="0"/>
              </a:spcBef>
            </a:pPr>
            <a:endParaRPr lang="en-US" dirty="0">
              <a:latin typeface="Calibri"/>
              <a:ea typeface="Calibri"/>
              <a:cs typeface="Times New Roman"/>
            </a:endParaRP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895600"/>
            <a:ext cx="3352800" cy="3501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3796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3.6 Multimedia/ Digital Media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latin typeface="Calibri"/>
                <a:ea typeface="Calibri"/>
                <a:cs typeface="Calibri"/>
              </a:rPr>
              <a:t>This topic gives students references to technologies that make information accessible through different media and online services. </a:t>
            </a:r>
          </a:p>
          <a:p>
            <a:r>
              <a:rPr lang="en-US" dirty="0" smtClean="0">
                <a:latin typeface="Calibri"/>
                <a:ea typeface="Calibri"/>
                <a:cs typeface="Calibri"/>
              </a:rPr>
              <a:t>This </a:t>
            </a:r>
            <a:r>
              <a:rPr lang="en-US" dirty="0">
                <a:latin typeface="Calibri"/>
                <a:ea typeface="Calibri"/>
                <a:cs typeface="Calibri"/>
              </a:rPr>
              <a:t>topic talks about the emphasis on practical work, using the tools in order to evaluate their effectiveness in various scenarios. 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038600"/>
            <a:ext cx="3210592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95174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3.6 Multimedia/ Digital Media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Some of the social and ethical issues about the topic about multimedia/digital media could include copyright rules, intellectual property, and current practices and policies used to grant permission for use. 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52800"/>
            <a:ext cx="4041775" cy="29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4442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3.6 Multimedia/ Digital Media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Calibri"/>
                <a:ea typeface="Calibri"/>
                <a:cs typeface="Calibri"/>
              </a:rPr>
              <a:t>Components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Calibri"/>
                <a:ea typeface="Calibri"/>
                <a:cs typeface="Calibri"/>
              </a:rPr>
              <a:t>Text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Calibri"/>
                <a:ea typeface="Calibri"/>
                <a:cs typeface="Calibri"/>
              </a:rPr>
              <a:t>-Text-processing software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Calibri"/>
                <a:ea typeface="Calibri"/>
                <a:cs typeface="Calibri"/>
              </a:rPr>
              <a:t>- Formatting: page layout, fonts, headers and footers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Calibri"/>
                <a:ea typeface="Calibri"/>
                <a:cs typeface="Calibri"/>
              </a:rPr>
              <a:t>- File formats: PDF, RTF, and TXT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Calibri"/>
                <a:ea typeface="Calibri"/>
                <a:cs typeface="Calibri"/>
              </a:rPr>
              <a:t>-typography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Calibri"/>
                <a:ea typeface="Calibri"/>
                <a:cs typeface="Calibri"/>
              </a:rPr>
              <a:t>Graphics, images and animations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dirty="0">
                <a:latin typeface="Calibri"/>
                <a:ea typeface="Calibri"/>
                <a:cs typeface="Calibri"/>
              </a:rPr>
              <a:t>Software types: albums, animated, 3D, photo editing, photo casting, simulation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dirty="0">
                <a:latin typeface="Calibri"/>
                <a:ea typeface="Calibri"/>
                <a:cs typeface="Calibri"/>
              </a:rPr>
              <a:t>Color depth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dirty="0">
                <a:latin typeface="Calibri"/>
                <a:ea typeface="Calibri"/>
                <a:cs typeface="Calibri"/>
              </a:rPr>
              <a:t>Layers, grouping, division, alignment 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dirty="0">
                <a:latin typeface="Calibri"/>
                <a:ea typeface="Calibri"/>
                <a:cs typeface="Calibri"/>
              </a:rPr>
              <a:t>Resolution, pixels, dots per inch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dirty="0">
                <a:latin typeface="Calibri"/>
                <a:ea typeface="Calibri"/>
                <a:cs typeface="Calibri"/>
              </a:rPr>
              <a:t>File formats: JPG, GIF, TIF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Calibri"/>
              <a:buChar char="-"/>
            </a:pPr>
            <a:r>
              <a:rPr lang="en-US" dirty="0">
                <a:latin typeface="Calibri"/>
                <a:ea typeface="Calibri"/>
                <a:cs typeface="Calibri"/>
              </a:rPr>
              <a:t>Computer-generated imagery CGI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Calibri"/>
                <a:ea typeface="Calibri"/>
                <a:cs typeface="Calibri"/>
              </a:rPr>
              <a:t>Audio 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Calibri"/>
              <a:buChar char="-"/>
            </a:pPr>
            <a:r>
              <a:rPr lang="en-US" dirty="0">
                <a:latin typeface="Calibri"/>
                <a:ea typeface="Calibri"/>
                <a:cs typeface="Calibri"/>
              </a:rPr>
              <a:t>Digital audio: MIDI, MPEG, video CODECs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Calibri"/>
                <a:ea typeface="Calibri"/>
                <a:cs typeface="Calibri"/>
              </a:rPr>
              <a:t>Video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Calibri"/>
              <a:buChar char="-"/>
            </a:pPr>
            <a:r>
              <a:rPr lang="en-US" dirty="0">
                <a:latin typeface="Calibri"/>
                <a:ea typeface="Calibri"/>
                <a:cs typeface="Calibri"/>
              </a:rPr>
              <a:t>Video-editing software, </a:t>
            </a:r>
            <a:r>
              <a:rPr lang="en-US" dirty="0" err="1">
                <a:latin typeface="Calibri"/>
                <a:ea typeface="Calibri"/>
                <a:cs typeface="Calibri"/>
              </a:rPr>
              <a:t>vidcasts</a:t>
            </a:r>
            <a:r>
              <a:rPr lang="en-US" dirty="0">
                <a:latin typeface="Calibri"/>
                <a:ea typeface="Calibri"/>
                <a:cs typeface="Calibri"/>
              </a:rPr>
              <a:t> and special effects 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908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24</TotalTime>
  <Words>284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Equity</vt:lpstr>
      <vt:lpstr>3.6 Multimedia/ Digital Media </vt:lpstr>
      <vt:lpstr>3.6 Multimedia/ Digital Media </vt:lpstr>
      <vt:lpstr>3.6 Multimedia/ Digital Media </vt:lpstr>
      <vt:lpstr>3.6 Multimedia/ Digital Media </vt:lpstr>
      <vt:lpstr>3.6 Multimedia/ Digital Media </vt:lpstr>
      <vt:lpstr>3.6 Multimedia/ Digital Media </vt:lpstr>
    </vt:vector>
  </TitlesOfParts>
  <Company>Onslow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3.6 Multimedia/ Digital Media </dc:title>
  <dc:creator>Maya Mangindin 11941465</dc:creator>
  <cp:lastModifiedBy>Maya Mangindin 11941465</cp:lastModifiedBy>
  <cp:revision>6</cp:revision>
  <dcterms:created xsi:type="dcterms:W3CDTF">2012-12-14T13:24:03Z</dcterms:created>
  <dcterms:modified xsi:type="dcterms:W3CDTF">2012-12-18T13:28:19Z</dcterms:modified>
</cp:coreProperties>
</file>